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5" r:id="rId1"/>
  </p:sld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61" r:id="rId13"/>
    <p:sldId id="262" r:id="rId14"/>
    <p:sldId id="263" r:id="rId15"/>
    <p:sldId id="264" r:id="rId16"/>
    <p:sldId id="265" r:id="rId17"/>
    <p:sldId id="266" r:id="rId18"/>
    <p:sldId id="276" r:id="rId19"/>
    <p:sldId id="277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C4CB2B-6DAE-45B7-83DD-0926167EE763}" v="3" dt="2024-01-30T10:46:08.2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Relationship Id="rId30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ine Smyth" userId="de5ce227-53e3-42c9-b7e0-2fb7785ba6f5" providerId="ADAL" clId="{E4C4CB2B-6DAE-45B7-83DD-0926167EE763}"/>
    <pc:docChg chg="custSel addSld delSld modSld sldOrd">
      <pc:chgData name="Pauline Smyth" userId="de5ce227-53e3-42c9-b7e0-2fb7785ba6f5" providerId="ADAL" clId="{E4C4CB2B-6DAE-45B7-83DD-0926167EE763}" dt="2024-01-30T10:46:54.860" v="43" actId="1076"/>
      <pc:docMkLst>
        <pc:docMk/>
      </pc:docMkLst>
      <pc:sldChg chg="new del">
        <pc:chgData name="Pauline Smyth" userId="de5ce227-53e3-42c9-b7e0-2fb7785ba6f5" providerId="ADAL" clId="{E4C4CB2B-6DAE-45B7-83DD-0926167EE763}" dt="2024-01-30T10:43:17.308" v="3" actId="47"/>
        <pc:sldMkLst>
          <pc:docMk/>
          <pc:sldMk cId="2445421429" sldId="275"/>
        </pc:sldMkLst>
      </pc:sldChg>
      <pc:sldChg chg="addSp modSp new mod ord">
        <pc:chgData name="Pauline Smyth" userId="de5ce227-53e3-42c9-b7e0-2fb7785ba6f5" providerId="ADAL" clId="{E4C4CB2B-6DAE-45B7-83DD-0926167EE763}" dt="2024-01-30T10:46:54.860" v="43" actId="1076"/>
        <pc:sldMkLst>
          <pc:docMk/>
          <pc:sldMk cId="3900094467" sldId="275"/>
        </pc:sldMkLst>
        <pc:spChg chg="mod">
          <ac:chgData name="Pauline Smyth" userId="de5ce227-53e3-42c9-b7e0-2fb7785ba6f5" providerId="ADAL" clId="{E4C4CB2B-6DAE-45B7-83DD-0926167EE763}" dt="2024-01-30T10:46:52.677" v="42" actId="1076"/>
          <ac:spMkLst>
            <pc:docMk/>
            <pc:sldMk cId="3900094467" sldId="275"/>
            <ac:spMk id="2" creationId="{D785CA26-994C-6F3E-EF06-883C9B006A0A}"/>
          </ac:spMkLst>
        </pc:spChg>
        <pc:picChg chg="add mod">
          <ac:chgData name="Pauline Smyth" userId="de5ce227-53e3-42c9-b7e0-2fb7785ba6f5" providerId="ADAL" clId="{E4C4CB2B-6DAE-45B7-83DD-0926167EE763}" dt="2024-01-30T10:46:54.860" v="43" actId="1076"/>
          <ac:picMkLst>
            <pc:docMk/>
            <pc:sldMk cId="3900094467" sldId="275"/>
            <ac:picMk id="4" creationId="{2115166C-EE47-E712-E893-F7C759A79D0D}"/>
          </ac:picMkLst>
        </pc:picChg>
      </pc:sldChg>
      <pc:sldChg chg="add del">
        <pc:chgData name="Pauline Smyth" userId="de5ce227-53e3-42c9-b7e0-2fb7785ba6f5" providerId="ADAL" clId="{E4C4CB2B-6DAE-45B7-83DD-0926167EE763}" dt="2024-01-30T10:43:16.123" v="2" actId="47"/>
        <pc:sldMkLst>
          <pc:docMk/>
          <pc:sldMk cId="1305483988" sldId="276"/>
        </pc:sldMkLst>
      </pc:sldChg>
      <pc:sldChg chg="addSp modSp add mod">
        <pc:chgData name="Pauline Smyth" userId="de5ce227-53e3-42c9-b7e0-2fb7785ba6f5" providerId="ADAL" clId="{E4C4CB2B-6DAE-45B7-83DD-0926167EE763}" dt="2024-01-30T10:46:26.086" v="35" actId="1076"/>
        <pc:sldMkLst>
          <pc:docMk/>
          <pc:sldMk cId="3014267813" sldId="276"/>
        </pc:sldMkLst>
        <pc:spChg chg="mod">
          <ac:chgData name="Pauline Smyth" userId="de5ce227-53e3-42c9-b7e0-2fb7785ba6f5" providerId="ADAL" clId="{E4C4CB2B-6DAE-45B7-83DD-0926167EE763}" dt="2024-01-30T10:46:22.688" v="34" actId="1076"/>
          <ac:spMkLst>
            <pc:docMk/>
            <pc:sldMk cId="3014267813" sldId="276"/>
            <ac:spMk id="2" creationId="{D785CA26-994C-6F3E-EF06-883C9B006A0A}"/>
          </ac:spMkLst>
        </pc:spChg>
        <pc:picChg chg="add mod">
          <ac:chgData name="Pauline Smyth" userId="de5ce227-53e3-42c9-b7e0-2fb7785ba6f5" providerId="ADAL" clId="{E4C4CB2B-6DAE-45B7-83DD-0926167EE763}" dt="2024-01-30T10:46:26.086" v="35" actId="1076"/>
          <ac:picMkLst>
            <pc:docMk/>
            <pc:sldMk cId="3014267813" sldId="276"/>
            <ac:picMk id="4" creationId="{374087BC-4B3E-5A92-DBD7-6D72533DB5ED}"/>
          </ac:picMkLst>
        </pc:picChg>
      </pc:sldChg>
      <pc:sldChg chg="addSp modSp add mod ord">
        <pc:chgData name="Pauline Smyth" userId="de5ce227-53e3-42c9-b7e0-2fb7785ba6f5" providerId="ADAL" clId="{E4C4CB2B-6DAE-45B7-83DD-0926167EE763}" dt="2024-01-30T10:46:39.556" v="38" actId="1076"/>
        <pc:sldMkLst>
          <pc:docMk/>
          <pc:sldMk cId="2424076646" sldId="277"/>
        </pc:sldMkLst>
        <pc:spChg chg="mod">
          <ac:chgData name="Pauline Smyth" userId="de5ce227-53e3-42c9-b7e0-2fb7785ba6f5" providerId="ADAL" clId="{E4C4CB2B-6DAE-45B7-83DD-0926167EE763}" dt="2024-01-30T10:46:36.132" v="37" actId="1076"/>
          <ac:spMkLst>
            <pc:docMk/>
            <pc:sldMk cId="2424076646" sldId="277"/>
            <ac:spMk id="2" creationId="{D785CA26-994C-6F3E-EF06-883C9B006A0A}"/>
          </ac:spMkLst>
        </pc:spChg>
        <pc:picChg chg="add mod">
          <ac:chgData name="Pauline Smyth" userId="de5ce227-53e3-42c9-b7e0-2fb7785ba6f5" providerId="ADAL" clId="{E4C4CB2B-6DAE-45B7-83DD-0926167EE763}" dt="2024-01-30T10:46:39.556" v="38" actId="1076"/>
          <ac:picMkLst>
            <pc:docMk/>
            <pc:sldMk cId="2424076646" sldId="277"/>
            <ac:picMk id="4" creationId="{A5D5B3E8-2F98-F4D0-B107-2D05C95B11E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20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020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312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630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238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134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852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376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209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239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244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266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48251-F7DA-468E-9592-FCC2607B01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E" sz="8800" dirty="0"/>
              <a:t>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37FEC-EB32-40A4-93C3-8D6C87BFCD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E" sz="2800" dirty="0"/>
              <a:t>for loops</a:t>
            </a:r>
          </a:p>
        </p:txBody>
      </p:sp>
    </p:spTree>
    <p:extLst>
      <p:ext uri="{BB962C8B-B14F-4D97-AF65-F5344CB8AC3E}">
        <p14:creationId xmlns:p14="http://schemas.microsoft.com/office/powerpoint/2010/main" val="81490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5F92-8F81-46B1-AD5A-A49C9742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535" y="267594"/>
            <a:ext cx="9465564" cy="1188720"/>
          </a:xfrm>
        </p:spPr>
        <p:txBody>
          <a:bodyPr/>
          <a:lstStyle/>
          <a:p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Loop statements with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range()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with strings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4A3BA9-DE72-4420-BC2A-F6ECACF908E4}"/>
              </a:ext>
            </a:extLst>
          </p:cNvPr>
          <p:cNvSpPr txBox="1"/>
          <p:nvPr/>
        </p:nvSpPr>
        <p:spPr>
          <a:xfrm>
            <a:off x="8239027" y="2877761"/>
            <a:ext cx="2971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For loop can be used to go through the string character by character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419C14-3CC5-4FC9-A9BC-9601704E9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" y="1738542"/>
            <a:ext cx="5105202" cy="13570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8ED06E-F1D3-4FD4-9EAE-03098C76F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98" y="3425565"/>
            <a:ext cx="3322748" cy="264185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648197E-D143-4848-ABCE-3E3241B829D8}"/>
              </a:ext>
            </a:extLst>
          </p:cNvPr>
          <p:cNvCxnSpPr>
            <a:cxnSpLocks/>
          </p:cNvCxnSpPr>
          <p:nvPr/>
        </p:nvCxnSpPr>
        <p:spPr>
          <a:xfrm flipV="1">
            <a:off x="1571625" y="3646256"/>
            <a:ext cx="6524626" cy="110023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03B0EB-3BBF-4FFB-89A6-CD6B917966C7}"/>
              </a:ext>
            </a:extLst>
          </p:cNvPr>
          <p:cNvCxnSpPr>
            <a:cxnSpLocks/>
          </p:cNvCxnSpPr>
          <p:nvPr/>
        </p:nvCxnSpPr>
        <p:spPr>
          <a:xfrm flipH="1" flipV="1">
            <a:off x="4410174" y="2564838"/>
            <a:ext cx="3686077" cy="10875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6109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5F92-8F81-46B1-AD5A-A49C9742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535" y="267594"/>
            <a:ext cx="9465564" cy="1188720"/>
          </a:xfrm>
        </p:spPr>
        <p:txBody>
          <a:bodyPr/>
          <a:lstStyle/>
          <a:p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Loop statements with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range()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with strings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4A3BA9-DE72-4420-BC2A-F6ECACF908E4}"/>
              </a:ext>
            </a:extLst>
          </p:cNvPr>
          <p:cNvSpPr txBox="1"/>
          <p:nvPr/>
        </p:nvSpPr>
        <p:spPr>
          <a:xfrm>
            <a:off x="8239027" y="2877761"/>
            <a:ext cx="2971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For loop can be used to go through the string, character by character. If there is a space the </a:t>
            </a:r>
            <a:r>
              <a:rPr lang="en-IE" sz="2400" dirty="0" err="1">
                <a:solidFill>
                  <a:srgbClr val="FF0000"/>
                </a:solidFill>
              </a:rPr>
              <a:t>spaceCount</a:t>
            </a:r>
            <a:r>
              <a:rPr lang="en-IE" sz="2400" dirty="0">
                <a:solidFill>
                  <a:srgbClr val="FF0000"/>
                </a:solidFill>
              </a:rPr>
              <a:t> variable is incremented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B1FEF4-1883-4830-96F1-8CBD3368D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" y="1634149"/>
            <a:ext cx="5591175" cy="2562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8EE187-0699-44D2-B6AF-FF89D6E5C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25" y="4787436"/>
            <a:ext cx="4267027" cy="1802969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03B0EB-3BBF-4FFB-89A6-CD6B917966C7}"/>
              </a:ext>
            </a:extLst>
          </p:cNvPr>
          <p:cNvCxnSpPr>
            <a:cxnSpLocks/>
          </p:cNvCxnSpPr>
          <p:nvPr/>
        </p:nvCxnSpPr>
        <p:spPr>
          <a:xfrm flipH="1" flipV="1">
            <a:off x="3982279" y="2924665"/>
            <a:ext cx="4047296" cy="6806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648197E-D143-4848-ABCE-3E3241B829D8}"/>
              </a:ext>
            </a:extLst>
          </p:cNvPr>
          <p:cNvCxnSpPr>
            <a:cxnSpLocks/>
          </p:cNvCxnSpPr>
          <p:nvPr/>
        </p:nvCxnSpPr>
        <p:spPr>
          <a:xfrm flipV="1">
            <a:off x="4157837" y="3605313"/>
            <a:ext cx="3805063" cy="184063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9689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7CCD7-E180-4AF4-83B8-8F7CD26A4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718" y="79900"/>
            <a:ext cx="11842282" cy="6968970"/>
          </a:xfrm>
        </p:spPr>
        <p:txBody>
          <a:bodyPr>
            <a:normAutofit lnSpcReduction="10000"/>
          </a:bodyPr>
          <a:lstStyle/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en-IE" sz="2400" dirty="0"/>
              <a:t>Allow a user to type in 6 numbers using a </a:t>
            </a:r>
            <a:r>
              <a:rPr lang="en-IE" sz="2400" b="1" i="1" dirty="0"/>
              <a:t>while</a:t>
            </a:r>
            <a:r>
              <a:rPr lang="en-IE" sz="2400" i="1" dirty="0"/>
              <a:t> </a:t>
            </a:r>
            <a:r>
              <a:rPr lang="en-IE" sz="2400" dirty="0"/>
              <a:t>loop. Read in each of the numbers and sum them, inside the loop. Calculate and print the average, outside the loop</a:t>
            </a:r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en-IE" sz="2400" dirty="0"/>
              <a:t>Write a program that takes in a sentence and then reverse the sentence, using a </a:t>
            </a:r>
            <a:r>
              <a:rPr lang="en-IE" sz="2400" b="1" i="1" dirty="0"/>
              <a:t>for</a:t>
            </a:r>
            <a:r>
              <a:rPr lang="en-IE" sz="2400" dirty="0"/>
              <a:t> loop.</a:t>
            </a:r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en-IE" sz="2400" dirty="0"/>
              <a:t>Use a </a:t>
            </a:r>
            <a:r>
              <a:rPr lang="en-IE" sz="2400" b="1" dirty="0"/>
              <a:t>while</a:t>
            </a:r>
            <a:r>
              <a:rPr lang="en-IE" sz="2400" dirty="0"/>
              <a:t> loop, write a program that asks the name of the user. Only users who input “</a:t>
            </a:r>
            <a:r>
              <a:rPr lang="en-IE" sz="2400" b="1" dirty="0"/>
              <a:t>Bob</a:t>
            </a:r>
            <a:r>
              <a:rPr lang="en-IE" sz="2400" dirty="0"/>
              <a:t>” will be accepted. Otherwise they are asked for their name again</a:t>
            </a:r>
          </a:p>
          <a:p>
            <a:pPr lvl="1">
              <a:lnSpc>
                <a:spcPct val="160000"/>
              </a:lnSpc>
            </a:pPr>
            <a:r>
              <a:rPr lang="en-IE" sz="2400" dirty="0"/>
              <a:t>Once Bob has entered his name correctly, ask him for a password. Set the password yourself, using a hardcoded variable e.g. password = “password1234”. If Bob enters the correct password, he is granted access, otherwise access is denied.</a:t>
            </a:r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en-IE" sz="2400" dirty="0"/>
              <a:t>Write a program that prints the numbers 1 to 10 using a </a:t>
            </a:r>
            <a:r>
              <a:rPr lang="en-IE" sz="2400" b="1" dirty="0"/>
              <a:t>for</a:t>
            </a:r>
            <a:r>
              <a:rPr lang="en-IE" sz="2400" dirty="0"/>
              <a:t> loop. Then write an equivalent program that prints the numbers 1 to 10 using a </a:t>
            </a:r>
            <a:r>
              <a:rPr lang="en-IE" sz="2400" b="1" dirty="0"/>
              <a:t>while</a:t>
            </a:r>
            <a:r>
              <a:rPr lang="en-IE" sz="2400" dirty="0"/>
              <a:t> loop.</a:t>
            </a:r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en-IE" sz="2400" dirty="0"/>
              <a:t>Create a program that counts and prints the number of vowels in a sentence </a:t>
            </a:r>
            <a:r>
              <a:rPr lang="en-IE" sz="2400" dirty="0" err="1"/>
              <a:t>a,e,i,o,u</a:t>
            </a:r>
            <a:endParaRPr lang="en-IE" sz="2400" dirty="0"/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endParaRPr lang="en-IE" sz="2400" dirty="0"/>
          </a:p>
        </p:txBody>
      </p:sp>
    </p:spTree>
    <p:extLst>
      <p:ext uri="{BB962C8B-B14F-4D97-AF65-F5344CB8AC3E}">
        <p14:creationId xmlns:p14="http://schemas.microsoft.com/office/powerpoint/2010/main" val="3698912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F706EFC-7F89-4358-8D3F-37F39E1E6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1304925"/>
            <a:ext cx="119062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6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12944B-2D31-4BC4-BA87-B7E84D24E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4" y="1714501"/>
            <a:ext cx="11912046" cy="33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291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DE9456-1BE7-4006-9518-B9B186D66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2297"/>
            <a:ext cx="12192000" cy="497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06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2969D9-4C19-4170-84BB-C451906AC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2" y="566737"/>
            <a:ext cx="11530013" cy="424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124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44E259-92DD-40CF-BBDA-E37C9C5CA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0218"/>
            <a:ext cx="12192000" cy="427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65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CA26-994C-6F3E-EF06-883C9B006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08" y="169468"/>
            <a:ext cx="4654019" cy="1188720"/>
          </a:xfrm>
        </p:spPr>
        <p:txBody>
          <a:bodyPr/>
          <a:lstStyle/>
          <a:p>
            <a:r>
              <a:rPr lang="en-IE" dirty="0"/>
              <a:t>Tasks </a:t>
            </a:r>
            <a:r>
              <a:rPr lang="en-IE" dirty="0" err="1"/>
              <a:t>pg</a:t>
            </a:r>
            <a:r>
              <a:rPr lang="en-IE" dirty="0"/>
              <a:t> 42 &amp; 43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4087BC-4B3E-5A92-DBD7-6D72533DB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016" y="74428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267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CA26-994C-6F3E-EF06-883C9B006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628" y="217532"/>
            <a:ext cx="3586518" cy="1188720"/>
          </a:xfrm>
        </p:spPr>
        <p:txBody>
          <a:bodyPr/>
          <a:lstStyle/>
          <a:p>
            <a:r>
              <a:rPr lang="en-IE" dirty="0"/>
              <a:t>Tasks </a:t>
            </a:r>
            <a:r>
              <a:rPr lang="en-IE" dirty="0" err="1"/>
              <a:t>pg</a:t>
            </a:r>
            <a:r>
              <a:rPr lang="en-IE" dirty="0"/>
              <a:t> 42 &amp; 43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D5B3E8-2F98-F4D0-B107-2D05C95B1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686" y="-40640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076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46E53-E610-4346-A3D3-AF70D911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0216" y="139068"/>
            <a:ext cx="7729728" cy="1188720"/>
          </a:xfrm>
        </p:spPr>
        <p:txBody>
          <a:bodyPr/>
          <a:lstStyle/>
          <a:p>
            <a:r>
              <a:rPr lang="en-IE" dirty="0"/>
              <a:t>Homework solution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BA9AF6-FDCF-46D9-8097-A44EDAB9F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10" y="1652587"/>
            <a:ext cx="11766134" cy="419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6898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CA26-994C-6F3E-EF06-883C9B006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55" y="282187"/>
            <a:ext cx="3725063" cy="1188720"/>
          </a:xfrm>
        </p:spPr>
        <p:txBody>
          <a:bodyPr/>
          <a:lstStyle/>
          <a:p>
            <a:r>
              <a:rPr lang="en-IE" dirty="0"/>
              <a:t>Tasks </a:t>
            </a:r>
            <a:r>
              <a:rPr lang="en-IE" dirty="0" err="1"/>
              <a:t>pg</a:t>
            </a:r>
            <a:r>
              <a:rPr lang="en-IE" dirty="0"/>
              <a:t> 42 &amp; 43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15166C-EE47-E712-E893-F7C759A7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795" y="110837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094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5F92-8F81-46B1-AD5A-A49C9742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12217"/>
            <a:ext cx="7729728" cy="1188720"/>
          </a:xfrm>
        </p:spPr>
        <p:txBody>
          <a:bodyPr/>
          <a:lstStyle/>
          <a:p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Loop statements with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range()</a:t>
            </a:r>
            <a:endParaRPr lang="en-IE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50512B-F832-4C89-86C3-9120B10D3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93" y="1701276"/>
            <a:ext cx="5437157" cy="17966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4BE464-EF45-4ABB-8668-D77875A3D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93" y="3798241"/>
            <a:ext cx="3989357" cy="239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373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5F92-8F81-46B1-AD5A-A49C9742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12217"/>
            <a:ext cx="7729728" cy="1188720"/>
          </a:xfrm>
        </p:spPr>
        <p:txBody>
          <a:bodyPr/>
          <a:lstStyle/>
          <a:p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Loop statements with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range()</a:t>
            </a:r>
            <a:endParaRPr lang="en-IE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50512B-F832-4C89-86C3-9120B10D3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93" y="1701276"/>
            <a:ext cx="5437157" cy="17966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4BE464-EF45-4ABB-8668-D77875A3D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93" y="3798241"/>
            <a:ext cx="3989357" cy="23936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626DFD6-D106-418B-9E94-CB8E17729ED2}"/>
              </a:ext>
            </a:extLst>
          </p:cNvPr>
          <p:cNvSpPr txBox="1"/>
          <p:nvPr/>
        </p:nvSpPr>
        <p:spPr>
          <a:xfrm>
            <a:off x="5402432" y="5254379"/>
            <a:ext cx="58544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Notice the last number printed is 4, not 5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CF241EC-311C-48D4-A0FB-5F279574489F}"/>
              </a:ext>
            </a:extLst>
          </p:cNvPr>
          <p:cNvCxnSpPr>
            <a:stCxn id="3" idx="1"/>
          </p:cNvCxnSpPr>
          <p:nvPr/>
        </p:nvCxnSpPr>
        <p:spPr>
          <a:xfrm flipH="1">
            <a:off x="1207364" y="5485212"/>
            <a:ext cx="4195068" cy="278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855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5F92-8F81-46B1-AD5A-A49C9742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12217"/>
            <a:ext cx="7729728" cy="1188720"/>
          </a:xfrm>
        </p:spPr>
        <p:txBody>
          <a:bodyPr/>
          <a:lstStyle/>
          <a:p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Loop statements with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range()</a:t>
            </a:r>
            <a:endParaRPr lang="en-IE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7DA016-20AF-48DB-AAF3-AC71C2ABE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" y="1981200"/>
            <a:ext cx="10055884" cy="19240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D9C546-6F4A-4180-B718-000BA4234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25" y="4024312"/>
            <a:ext cx="1524000" cy="27362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B96FD6-AF5E-4ABD-8C7E-88B1982731E2}"/>
              </a:ext>
            </a:extLst>
          </p:cNvPr>
          <p:cNvSpPr txBox="1"/>
          <p:nvPr/>
        </p:nvSpPr>
        <p:spPr>
          <a:xfrm>
            <a:off x="2694558" y="5963019"/>
            <a:ext cx="6991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0000"/>
                </a:solidFill>
              </a:rPr>
              <a:t>Again, notice 71 is not printed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EEBE984-0C18-48AE-9473-C5D81C12D424}"/>
              </a:ext>
            </a:extLst>
          </p:cNvPr>
          <p:cNvCxnSpPr/>
          <p:nvPr/>
        </p:nvCxnSpPr>
        <p:spPr>
          <a:xfrm flipH="1">
            <a:off x="923925" y="6196614"/>
            <a:ext cx="154406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491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5F92-8F81-46B1-AD5A-A49C9742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12217"/>
            <a:ext cx="7729728" cy="1188720"/>
          </a:xfrm>
        </p:spPr>
        <p:txBody>
          <a:bodyPr/>
          <a:lstStyle/>
          <a:p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Loop statements with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range()</a:t>
            </a:r>
            <a:endParaRPr lang="en-IE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7DA016-20AF-48DB-AAF3-AC71C2ABE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" y="1981200"/>
            <a:ext cx="10055884" cy="19240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D9C546-6F4A-4180-B718-000BA4234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25" y="4024312"/>
            <a:ext cx="1524000" cy="27362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B96FD6-AF5E-4ABD-8C7E-88B1982731E2}"/>
              </a:ext>
            </a:extLst>
          </p:cNvPr>
          <p:cNvSpPr txBox="1"/>
          <p:nvPr/>
        </p:nvSpPr>
        <p:spPr>
          <a:xfrm>
            <a:off x="2694558" y="5963019"/>
            <a:ext cx="6991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0000"/>
                </a:solidFill>
              </a:rPr>
              <a:t>Again, notice 71 is not printed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EEBE984-0C18-48AE-9473-C5D81C12D424}"/>
              </a:ext>
            </a:extLst>
          </p:cNvPr>
          <p:cNvCxnSpPr/>
          <p:nvPr/>
        </p:nvCxnSpPr>
        <p:spPr>
          <a:xfrm flipH="1">
            <a:off x="923925" y="6196614"/>
            <a:ext cx="154406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844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5F92-8F81-46B1-AD5A-A49C9742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12217"/>
            <a:ext cx="7729728" cy="1188720"/>
          </a:xfrm>
        </p:spPr>
        <p:txBody>
          <a:bodyPr/>
          <a:lstStyle/>
          <a:p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Loop statements with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range()</a:t>
            </a:r>
            <a:endParaRPr lang="en-IE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E7ECC3-9B02-4597-9BAD-C4E77F37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685925"/>
            <a:ext cx="5864352" cy="1188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8218CC-C43F-440E-A744-8693F4597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424" y="3216782"/>
            <a:ext cx="3476625" cy="23551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4A3BA9-DE72-4420-BC2A-F6ECACF908E4}"/>
              </a:ext>
            </a:extLst>
          </p:cNvPr>
          <p:cNvSpPr txBox="1"/>
          <p:nvPr/>
        </p:nvSpPr>
        <p:spPr>
          <a:xfrm>
            <a:off x="6505765" y="2491718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0000"/>
                </a:solidFill>
              </a:rPr>
              <a:t>One argument only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03B0EB-3BBF-4FFB-89A6-CD6B917966C7}"/>
              </a:ext>
            </a:extLst>
          </p:cNvPr>
          <p:cNvCxnSpPr>
            <a:stCxn id="8" idx="1"/>
          </p:cNvCxnSpPr>
          <p:nvPr/>
        </p:nvCxnSpPr>
        <p:spPr>
          <a:xfrm flipH="1" flipV="1">
            <a:off x="3622089" y="2280285"/>
            <a:ext cx="2883676" cy="39609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648197E-D143-4848-ABCE-3E3241B829D8}"/>
              </a:ext>
            </a:extLst>
          </p:cNvPr>
          <p:cNvCxnSpPr/>
          <p:nvPr/>
        </p:nvCxnSpPr>
        <p:spPr>
          <a:xfrm>
            <a:off x="1020932" y="4962617"/>
            <a:ext cx="39061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3D264AD-1C34-4F99-AA12-34FEE8EA9CC1}"/>
              </a:ext>
            </a:extLst>
          </p:cNvPr>
          <p:cNvSpPr txBox="1"/>
          <p:nvPr/>
        </p:nvSpPr>
        <p:spPr>
          <a:xfrm>
            <a:off x="5157926" y="4793942"/>
            <a:ext cx="3551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0000"/>
                </a:solidFill>
              </a:rPr>
              <a:t>Prints from 0 to 4, not 5</a:t>
            </a:r>
          </a:p>
        </p:txBody>
      </p:sp>
    </p:spTree>
    <p:extLst>
      <p:ext uri="{BB962C8B-B14F-4D97-AF65-F5344CB8AC3E}">
        <p14:creationId xmlns:p14="http://schemas.microsoft.com/office/powerpoint/2010/main" val="1025935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5F92-8F81-46B1-AD5A-A49C9742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12217"/>
            <a:ext cx="7729728" cy="1188720"/>
          </a:xfrm>
        </p:spPr>
        <p:txBody>
          <a:bodyPr/>
          <a:lstStyle/>
          <a:p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Loop statements with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range()</a:t>
            </a:r>
            <a:endParaRPr lang="en-IE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4A3BA9-DE72-4420-BC2A-F6ECACF908E4}"/>
              </a:ext>
            </a:extLst>
          </p:cNvPr>
          <p:cNvSpPr txBox="1"/>
          <p:nvPr/>
        </p:nvSpPr>
        <p:spPr>
          <a:xfrm>
            <a:off x="7890486" y="3125996"/>
            <a:ext cx="297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Three arguments used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D264AD-1C34-4F99-AA12-34FEE8EA9CC1}"/>
              </a:ext>
            </a:extLst>
          </p:cNvPr>
          <p:cNvSpPr txBox="1"/>
          <p:nvPr/>
        </p:nvSpPr>
        <p:spPr>
          <a:xfrm>
            <a:off x="5825318" y="4836098"/>
            <a:ext cx="35510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Prints the integers from 1 to 9, in steps of 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D5C611-4596-43CF-8FAB-3E15F93EE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209" y="3428999"/>
            <a:ext cx="4036770" cy="2905123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648197E-D143-4848-ABCE-3E3241B829D8}"/>
              </a:ext>
            </a:extLst>
          </p:cNvPr>
          <p:cNvCxnSpPr>
            <a:cxnSpLocks/>
          </p:cNvCxnSpPr>
          <p:nvPr/>
        </p:nvCxnSpPr>
        <p:spPr>
          <a:xfrm>
            <a:off x="1251751" y="5029292"/>
            <a:ext cx="448229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633F7A4-432C-436D-97C4-01DCEA923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362" y="1582961"/>
            <a:ext cx="9250981" cy="133168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03B0EB-3BBF-4FFB-89A6-CD6B917966C7}"/>
              </a:ext>
            </a:extLst>
          </p:cNvPr>
          <p:cNvCxnSpPr>
            <a:cxnSpLocks/>
          </p:cNvCxnSpPr>
          <p:nvPr/>
        </p:nvCxnSpPr>
        <p:spPr>
          <a:xfrm flipH="1" flipV="1">
            <a:off x="4354979" y="2400300"/>
            <a:ext cx="3540046" cy="9970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755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5F92-8F81-46B1-AD5A-A49C9742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12217"/>
            <a:ext cx="7729728" cy="1188720"/>
          </a:xfrm>
        </p:spPr>
        <p:txBody>
          <a:bodyPr/>
          <a:lstStyle/>
          <a:p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Loop statements with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IE" cap="none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E" b="1" i="1" cap="none" dirty="0">
                <a:latin typeface="Arial" panose="020B0604020202020204" pitchFamily="34" charset="0"/>
                <a:cs typeface="Arial" panose="020B0604020202020204" pitchFamily="34" charset="0"/>
              </a:rPr>
              <a:t>range()</a:t>
            </a:r>
            <a:endParaRPr lang="en-IE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4A3BA9-DE72-4420-BC2A-F6ECACF908E4}"/>
              </a:ext>
            </a:extLst>
          </p:cNvPr>
          <p:cNvSpPr txBox="1"/>
          <p:nvPr/>
        </p:nvSpPr>
        <p:spPr>
          <a:xfrm>
            <a:off x="7600852" y="3215377"/>
            <a:ext cx="297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Three arguments used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D264AD-1C34-4F99-AA12-34FEE8EA9CC1}"/>
              </a:ext>
            </a:extLst>
          </p:cNvPr>
          <p:cNvSpPr txBox="1"/>
          <p:nvPr/>
        </p:nvSpPr>
        <p:spPr>
          <a:xfrm>
            <a:off x="5825317" y="4836098"/>
            <a:ext cx="4135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Prints the integers from 10 to 1, in steps of 1 backwards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52D31-B4B2-482D-B37D-382343975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4" y="1583124"/>
            <a:ext cx="9741789" cy="145090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03B0EB-3BBF-4FFB-89A6-CD6B917966C7}"/>
              </a:ext>
            </a:extLst>
          </p:cNvPr>
          <p:cNvCxnSpPr>
            <a:cxnSpLocks/>
          </p:cNvCxnSpPr>
          <p:nvPr/>
        </p:nvCxnSpPr>
        <p:spPr>
          <a:xfrm flipH="1" flipV="1">
            <a:off x="3914775" y="2457450"/>
            <a:ext cx="3686077" cy="10875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03F86193-656F-4AEB-A3AA-C78098A39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4" y="3215769"/>
            <a:ext cx="3248026" cy="3514258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648197E-D143-4848-ABCE-3E3241B829D8}"/>
              </a:ext>
            </a:extLst>
          </p:cNvPr>
          <p:cNvCxnSpPr>
            <a:cxnSpLocks/>
          </p:cNvCxnSpPr>
          <p:nvPr/>
        </p:nvCxnSpPr>
        <p:spPr>
          <a:xfrm>
            <a:off x="962025" y="5029292"/>
            <a:ext cx="477202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52281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59C47FF1BBBD41944C27E755792B60" ma:contentTypeVersion="13" ma:contentTypeDescription="Create a new document." ma:contentTypeScope="" ma:versionID="10712fcb74858acd939241f8f14c3c2a">
  <xsd:schema xmlns:xsd="http://www.w3.org/2001/XMLSchema" xmlns:xs="http://www.w3.org/2001/XMLSchema" xmlns:p="http://schemas.microsoft.com/office/2006/metadata/properties" xmlns:ns1="http://schemas.microsoft.com/sharepoint/v3" xmlns:ns2="2a24f1cd-5e3a-428d-a962-0c0266cdec1f" xmlns:ns3="2522d011-583a-4cec-893b-a3e4ebe7a880" targetNamespace="http://schemas.microsoft.com/office/2006/metadata/properties" ma:root="true" ma:fieldsID="762bbfe59eafa4ea92fb4b763fa075a5" ns1:_="" ns2:_="" ns3:_="">
    <xsd:import namespace="http://schemas.microsoft.com/sharepoint/v3"/>
    <xsd:import namespace="2a24f1cd-5e3a-428d-a962-0c0266cdec1f"/>
    <xsd:import namespace="2522d011-583a-4cec-893b-a3e4ebe7a8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SearchPropertie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24f1cd-5e3a-428d-a962-0c0266cdec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712559f9-f71b-4af0-bfaa-ab2f6ccdd4a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22d011-583a-4cec-893b-a3e4ebe7a880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28a40212-ea4a-4620-9c44-1250f1e428a8}" ma:internalName="TaxCatchAll" ma:showField="CatchAllData" ma:web="2522d011-583a-4cec-893b-a3e4ebe7a8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lcf76f155ced4ddcb4097134ff3c332f xmlns="2a24f1cd-5e3a-428d-a962-0c0266cdec1f">
      <Terms xmlns="http://schemas.microsoft.com/office/infopath/2007/PartnerControls"/>
    </lcf76f155ced4ddcb4097134ff3c332f>
    <_ip_UnifiedCompliancePolicyProperties xmlns="http://schemas.microsoft.com/sharepoint/v3" xsi:nil="true"/>
    <TaxCatchAll xmlns="2522d011-583a-4cec-893b-a3e4ebe7a880" xsi:nil="true"/>
  </documentManagement>
</p:properties>
</file>

<file path=customXml/itemProps1.xml><?xml version="1.0" encoding="utf-8"?>
<ds:datastoreItem xmlns:ds="http://schemas.openxmlformats.org/officeDocument/2006/customXml" ds:itemID="{1018D8F7-AE86-41E0-B270-407EA9A4582A}"/>
</file>

<file path=customXml/itemProps2.xml><?xml version="1.0" encoding="utf-8"?>
<ds:datastoreItem xmlns:ds="http://schemas.openxmlformats.org/officeDocument/2006/customXml" ds:itemID="{13AD94BB-D62C-4FCD-83E1-43F1075EFA9C}"/>
</file>

<file path=customXml/itemProps3.xml><?xml version="1.0" encoding="utf-8"?>
<ds:datastoreItem xmlns:ds="http://schemas.openxmlformats.org/officeDocument/2006/customXml" ds:itemID="{7FFAABB1-83ED-4C82-B8CD-F34DC19038A5}"/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23</TotalTime>
  <Words>385</Words>
  <Application>Microsoft Office PowerPoint</Application>
  <PresentationFormat>Widescreen</PresentationFormat>
  <Paragraphs>32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Gill Sans MT</vt:lpstr>
      <vt:lpstr>Parcel</vt:lpstr>
      <vt:lpstr>Python</vt:lpstr>
      <vt:lpstr>Homework solution</vt:lpstr>
      <vt:lpstr>Loop statements with for and range()</vt:lpstr>
      <vt:lpstr>Loop statements with for and range()</vt:lpstr>
      <vt:lpstr>Loop statements with for and range()</vt:lpstr>
      <vt:lpstr>Loop statements with for and range()</vt:lpstr>
      <vt:lpstr>Loop statements with for and range()</vt:lpstr>
      <vt:lpstr>Loop statements with for and range()</vt:lpstr>
      <vt:lpstr>Loop statements with for and range()</vt:lpstr>
      <vt:lpstr>Loop statements with for and range() with strings</vt:lpstr>
      <vt:lpstr>Loop statements with for and range() with strings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Tasks pg 42 &amp; 43</vt:lpstr>
      <vt:lpstr>Tasks pg 42 &amp; 43</vt:lpstr>
      <vt:lpstr>Tasks pg 42 &amp; 43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</dc:title>
  <dc:creator>PAULINE SMYTH</dc:creator>
  <cp:lastModifiedBy>Pauline Smyth</cp:lastModifiedBy>
  <cp:revision>4</cp:revision>
  <dcterms:created xsi:type="dcterms:W3CDTF">2021-10-20T18:48:33Z</dcterms:created>
  <dcterms:modified xsi:type="dcterms:W3CDTF">2024-01-30T10:46:57Z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0x0101008D59C47FF1BBBD41944C27E755792B60</vt:lpwstr>
  </property>
</Properties>
</file>

<file path=docProps/thumbnail.jpeg>
</file>